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75" r:id="rId11"/>
    <p:sldId id="271" r:id="rId12"/>
    <p:sldId id="268" r:id="rId13"/>
    <p:sldId id="270" r:id="rId14"/>
    <p:sldId id="269" r:id="rId15"/>
    <p:sldId id="272" r:id="rId16"/>
    <p:sldId id="273" r:id="rId17"/>
    <p:sldId id="274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C050"/>
    <a:srgbClr val="C49B42"/>
    <a:srgbClr val="FFFB4B"/>
    <a:srgbClr val="C5D17B"/>
    <a:srgbClr val="C783C9"/>
    <a:srgbClr val="F0C352"/>
    <a:srgbClr val="37AA0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94660"/>
  </p:normalViewPr>
  <p:slideViewPr>
    <p:cSldViewPr snapToGrid="0">
      <p:cViewPr varScale="1">
        <p:scale>
          <a:sx n="70" d="100"/>
          <a:sy n="70" d="100"/>
        </p:scale>
        <p:origin x="6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38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01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250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301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805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383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316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33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518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597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D853-6D5B-447D-A6AA-0F407C906460}" type="datetimeFigureOut">
              <a:rPr lang="bg-BG" smtClean="0"/>
              <a:t>21.7.2017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8" y="813734"/>
            <a:ext cx="10454185" cy="784063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5133" y="138713"/>
            <a:ext cx="3907810" cy="2296380"/>
          </a:xfrm>
        </p:spPr>
        <p:txBody>
          <a:bodyPr>
            <a:normAutofit/>
          </a:bodyPr>
          <a:lstStyle/>
          <a:p>
            <a:r>
              <a:rPr lang="bg-BG" sz="2800" u="sng" noProof="1" smtClean="0"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Екип</a:t>
            </a:r>
            <a:r>
              <a:rPr lang="en-US" sz="2800" u="sng" noProof="1" smtClean="0"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:</a:t>
            </a:r>
          </a:p>
          <a:p>
            <a:r>
              <a:rPr lang="bg-BG" noProof="1" smtClean="0">
                <a:solidFill>
                  <a:srgbClr val="F0C352"/>
                </a:solidFill>
                <a:latin typeface="Arial Black" panose="020B0A04020102020204" pitchFamily="34" charset="0"/>
              </a:rPr>
              <a:t>Борислав Иванов</a:t>
            </a:r>
          </a:p>
          <a:p>
            <a:r>
              <a:rPr lang="bg-BG" noProof="1" smtClean="0">
                <a:solidFill>
                  <a:srgbClr val="F0C352"/>
                </a:solidFill>
                <a:latin typeface="Arial Black" panose="020B0A04020102020204" pitchFamily="34" charset="0"/>
              </a:rPr>
              <a:t>Ива Иванова</a:t>
            </a:r>
          </a:p>
          <a:p>
            <a:r>
              <a:rPr lang="bg-BG" noProof="1" smtClean="0">
                <a:solidFill>
                  <a:srgbClr val="F0C352"/>
                </a:solidFill>
                <a:latin typeface="Arial Black" panose="020B0A04020102020204" pitchFamily="34" charset="0"/>
              </a:rPr>
              <a:t>Мирослав Сергиев</a:t>
            </a:r>
            <a:endParaRPr lang="en-US" noProof="1">
              <a:solidFill>
                <a:srgbClr val="F0C352"/>
              </a:solidFill>
              <a:latin typeface="Arial Black" panose="020B0A04020102020204" pitchFamily="34" charset="0"/>
            </a:endParaRPr>
          </a:p>
          <a:p>
            <a:endParaRPr lang="en-US" noProof="1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>
            <a:off x="11492724" y="5288054"/>
            <a:ext cx="699276" cy="7849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-49003" y="5043262"/>
            <a:ext cx="1074131" cy="10297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>
            <a:off x="2411868" y="2782078"/>
            <a:ext cx="927465" cy="95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0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Rules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046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Helper classes: </a:t>
            </a:r>
            <a:b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</a:b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UI, Texture, Button, Sprite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29"/>
          <a:stretch/>
        </p:blipFill>
        <p:spPr>
          <a:xfrm>
            <a:off x="6401119" y="4582571"/>
            <a:ext cx="5292646" cy="7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3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Player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786" y="1172548"/>
            <a:ext cx="6116125" cy="42451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600" b="1" u="sng" dirty="0" smtClean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vector&lt; Pawn* &gt;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m_vPawns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(vector&lt;pair&lt;int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&gt;&gt;);</a:t>
            </a: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(SDL_Renderer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setters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getters</a:t>
            </a:r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0" t="81990" r="10729" b="3283"/>
          <a:stretch/>
        </p:blipFill>
        <p:spPr>
          <a:xfrm rot="2488734">
            <a:off x="1781071" y="2246397"/>
            <a:ext cx="2263532" cy="1395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3582" r="67645" b="81493"/>
          <a:stretch/>
        </p:blipFill>
        <p:spPr>
          <a:xfrm rot="2435197">
            <a:off x="1165061" y="4610543"/>
            <a:ext cx="1716877" cy="1369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66269" r="82371" b="12438"/>
          <a:stretch/>
        </p:blipFill>
        <p:spPr>
          <a:xfrm>
            <a:off x="10254677" y="1229787"/>
            <a:ext cx="1370468" cy="2065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3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237352" y="3487654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4005046" y="3617063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45702" y="3246257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881717" y="3028530"/>
            <a:ext cx="699276" cy="784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4092804" y="3500840"/>
            <a:ext cx="699276" cy="7849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455477" y="3368815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4373155" y="4070272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04165" y="3947219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997672" y="4335021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Pawn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88818" y="152215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g-BG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bg-BG" sz="2600" b="1" u="sng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600" b="1" u="sng" dirty="0" smtClean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bg-BG" sz="2600" b="1" u="sng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Pawn</a:t>
            </a:r>
            <a:r>
              <a:rPr lang="bg-BG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bg-BG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bg-BG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 ~Pawn</a:t>
            </a:r>
            <a:r>
              <a:rPr lang="bg-BG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b="1" dirty="0" smtClean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bg-BG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bg-BG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bg-BG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x, int y);</a:t>
            </a:r>
          </a:p>
          <a:p>
            <a:r>
              <a:rPr lang="bg-BG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bg-BG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endParaRPr lang="en-US" sz="26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bg-BG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SDL_Renderer* renderer);</a:t>
            </a:r>
          </a:p>
          <a:p>
            <a:r>
              <a:rPr lang="bg-BG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bg-BG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setters</a:t>
            </a:r>
            <a:r>
              <a:rPr lang="bg-BG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bg-BG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getters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875072" y="2651685"/>
            <a:ext cx="615193" cy="634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2658635" y="3232643"/>
            <a:ext cx="699276" cy="78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499885" y="2764166"/>
            <a:ext cx="712477" cy="683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406042" y="3351010"/>
            <a:ext cx="699276" cy="784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796135" y="3815992"/>
            <a:ext cx="699276" cy="7849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810962" y="1872906"/>
            <a:ext cx="615193" cy="634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435775" y="1985387"/>
            <a:ext cx="712477" cy="6830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909266" y="3399015"/>
            <a:ext cx="615193" cy="6348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534079" y="3511496"/>
            <a:ext cx="712477" cy="6830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4507347" y="3943222"/>
            <a:ext cx="699276" cy="78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4164627" y="4219485"/>
            <a:ext cx="699276" cy="7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9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Dice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5"/>
          <a:stretch/>
        </p:blipFill>
        <p:spPr>
          <a:xfrm rot="2195529">
            <a:off x="10304060" y="4088910"/>
            <a:ext cx="1353137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90"/>
          <a:stretch/>
        </p:blipFill>
        <p:spPr>
          <a:xfrm>
            <a:off x="1255819" y="4488106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3508225" y="1347883"/>
            <a:ext cx="681023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Dice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 ~Dice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(Colors c);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(SDL_Renderer* renderer);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roll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1008" r="67085" b="-1008"/>
          <a:stretch/>
        </p:blipFill>
        <p:spPr>
          <a:xfrm rot="5400000" flipH="1">
            <a:off x="581524" y="221673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8" t="1056" r="16872" b="-1056"/>
          <a:stretch/>
        </p:blipFill>
        <p:spPr>
          <a:xfrm rot="21243890">
            <a:off x="9240197" y="558507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1076" r="33096" b="-1076"/>
          <a:stretch/>
        </p:blipFill>
        <p:spPr>
          <a:xfrm rot="21243890">
            <a:off x="9865733" y="227030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45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Sound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1491018"/>
            <a:ext cx="11035352" cy="4807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pause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playing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(SEFFECTS sound);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music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(MUSIC music);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89" y="1818777"/>
            <a:ext cx="435133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89" y="109182"/>
            <a:ext cx="4651674" cy="46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4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WinScreen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53">
            <a:off x="6791383" y="1015576"/>
            <a:ext cx="4987198" cy="51487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52663" y="1840813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b="1" u="sng" dirty="0" smtClean="0">
                <a:solidFill>
                  <a:srgbClr val="EBC050"/>
                </a:solidFill>
                <a:latin typeface="Consolas" panose="020B0609020204030204" pitchFamily="49" charset="0"/>
              </a:rPr>
              <a:t>public:</a:t>
            </a:r>
            <a:endParaRPr lang="bg-BG" sz="2600" b="1" u="sng" dirty="0" smtClean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void </a:t>
            </a:r>
            <a:r>
              <a:rPr lang="en-US" sz="2600" b="1" dirty="0"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int </a:t>
            </a:r>
            <a:r>
              <a:rPr lang="en-US" sz="2600" b="1" dirty="0">
                <a:latin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EBC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51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Recovery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bg-BG" sz="2600" b="1" u="sng" dirty="0" smtClean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Recovery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~Recovery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bg-BG" sz="2600" b="1" dirty="0" smtClean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deque&lt; Player* &gt;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ReadFromXML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WriteXML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(deque &lt;Player*&gt;, bool rolled = 0);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(deque &lt;Player*&gt;);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i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hasRolled;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033" y="-714058"/>
            <a:ext cx="5079365" cy="507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17" y="670954"/>
            <a:ext cx="5079365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9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Екипа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Заключение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Съдържание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EBC050"/>
                </a:solidFill>
              </a:rPr>
              <a:t>Правила и инструкции за играта</a:t>
            </a:r>
          </a:p>
          <a:p>
            <a:r>
              <a:rPr lang="bg-BG" dirty="0" smtClean="0">
                <a:solidFill>
                  <a:srgbClr val="EBC050"/>
                </a:solidFill>
              </a:rPr>
              <a:t>Дизайн</a:t>
            </a:r>
          </a:p>
          <a:p>
            <a:r>
              <a:rPr lang="bg-BG" dirty="0" smtClean="0">
                <a:solidFill>
                  <a:srgbClr val="EBC050"/>
                </a:solidFill>
              </a:rPr>
              <a:t>Използвани структури от данни и особености в кода</a:t>
            </a:r>
          </a:p>
          <a:p>
            <a:r>
              <a:rPr lang="bg-BG" dirty="0" smtClean="0">
                <a:solidFill>
                  <a:srgbClr val="EBC050"/>
                </a:solidFill>
              </a:rPr>
              <a:t>Структура на кода</a:t>
            </a:r>
          </a:p>
          <a:p>
            <a:r>
              <a:rPr lang="bg-BG" dirty="0" smtClean="0">
                <a:solidFill>
                  <a:srgbClr val="EBC050"/>
                </a:solidFill>
              </a:rPr>
              <a:t>Класовете и тяхното проявление в играта</a:t>
            </a:r>
          </a:p>
          <a:p>
            <a:r>
              <a:rPr lang="bg-BG" dirty="0" smtClean="0">
                <a:solidFill>
                  <a:srgbClr val="EBC050"/>
                </a:solidFill>
              </a:rPr>
              <a:t>Нашия екип</a:t>
            </a:r>
          </a:p>
          <a:p>
            <a:r>
              <a:rPr lang="bg-BG" dirty="0" smtClean="0">
                <a:solidFill>
                  <a:srgbClr val="EBC050"/>
                </a:solidFill>
              </a:rPr>
              <a:t>Заключение</a:t>
            </a:r>
            <a:endParaRPr lang="bg-BG" dirty="0">
              <a:solidFill>
                <a:srgbClr val="EBC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Резултат с изображение за keep calm and code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52164" cy="3606374"/>
          </a:xfrm>
        </p:spPr>
        <p:txBody>
          <a:bodyPr/>
          <a:lstStyle/>
          <a:p>
            <a:r>
              <a:rPr lang="bg-BG" smtClean="0">
                <a:solidFill>
                  <a:srgbClr val="F0C352"/>
                </a:solidFill>
                <a:latin typeface="Arial Black" panose="020B0A04020102020204" pitchFamily="34" charset="0"/>
              </a:rPr>
              <a:t>Благодар</a:t>
            </a:r>
            <a:r>
              <a:rPr lang="bg-BG" smtClean="0">
                <a:solidFill>
                  <a:srgbClr val="F0C352"/>
                </a:solidFill>
                <a:latin typeface="Arial Black" panose="020B0A04020102020204" pitchFamily="34" charset="0"/>
              </a:rPr>
              <a:t>им</a:t>
            </a:r>
            <a:r>
              <a:rPr lang="bg-BG" smtClean="0">
                <a:solidFill>
                  <a:srgbClr val="F0C352"/>
                </a:solidFill>
                <a:latin typeface="Arial Black" panose="020B0A04020102020204" pitchFamily="34" charset="0"/>
              </a:rPr>
              <a:t> </a:t>
            </a:r>
            <a:r>
              <a:rPr lang="bg-BG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за вниманието!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Не се сърди човече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9599">
            <a:off x="401660" y="1787006"/>
            <a:ext cx="6468673" cy="399881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2730" r="2811" b="3063"/>
          <a:stretch/>
        </p:blipFill>
        <p:spPr>
          <a:xfrm rot="601846">
            <a:off x="6895736" y="1551845"/>
            <a:ext cx="4728806" cy="4735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0679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bg-BG" dirty="0" smtClean="0"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Демонстрация</a:t>
            </a:r>
            <a:endParaRPr lang="bg-BG" dirty="0">
              <a:solidFill>
                <a:srgbClr val="F0C3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Дизайн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88" y="3444602"/>
            <a:ext cx="3010469" cy="3010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1" y="4911780"/>
            <a:ext cx="1365121" cy="1365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838747" y="5332730"/>
            <a:ext cx="4989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&amp;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63" y="2423817"/>
            <a:ext cx="3170524" cy="3170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907" y="959813"/>
            <a:ext cx="1656110" cy="1656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980" y="1106959"/>
            <a:ext cx="1323854" cy="1323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797" y="1063682"/>
            <a:ext cx="1456399" cy="1456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91" y="1673044"/>
            <a:ext cx="3018479" cy="3018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08" y="231296"/>
            <a:ext cx="3651913" cy="36992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41734" r="41177" b="42089"/>
          <a:stretch/>
        </p:blipFill>
        <p:spPr>
          <a:xfrm>
            <a:off x="9584980" y="4691523"/>
            <a:ext cx="1952678" cy="17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Използвани структури и особености в кода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799" y="2333766"/>
            <a:ext cx="8980227" cy="329320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600" noProof="1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en-US" sz="2400" b="1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/</a:t>
            </a:r>
            <a:r>
              <a:rPr lang="en-US" sz="26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ector</a:t>
            </a:r>
            <a:endParaRPr lang="en-US" sz="2600" noProof="1" smtClean="0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r>
              <a:rPr lang="en-US" sz="26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Deque</a:t>
            </a:r>
            <a:endParaRPr lang="en-US" sz="2600" noProof="1" smtClean="0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r>
              <a:rPr lang="en-US" sz="26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Stringstream</a:t>
            </a:r>
          </a:p>
          <a:p>
            <a:endParaRPr lang="en-US" sz="2600" noProof="1" smtClean="0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r>
              <a:rPr lang="en-US" sz="26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Enum</a:t>
            </a:r>
          </a:p>
          <a:p>
            <a:endParaRPr lang="en-US" sz="2600" noProof="1" smtClean="0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r>
              <a:rPr lang="en-US" sz="26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Pugi</a:t>
            </a:r>
            <a:endParaRPr lang="en-US" sz="2600" noProof="1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endParaRPr lang="en-US" sz="2600" noProof="1" smtClean="0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r>
              <a:rPr lang="en-US" sz="26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SDL</a:t>
            </a:r>
          </a:p>
          <a:p>
            <a:r>
              <a:rPr lang="en-US" sz="26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SDL_Mixer</a:t>
            </a:r>
            <a:endParaRPr lang="en-US" sz="2600" noProof="1" smtClean="0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r>
              <a:rPr lang="en-US" sz="26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SDL_Image</a:t>
            </a:r>
          </a:p>
          <a:p>
            <a:r>
              <a:rPr lang="en-US" sz="26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SDL_Ttf</a:t>
            </a:r>
          </a:p>
          <a:p>
            <a:r>
              <a:rPr lang="en-US" sz="26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//SDL_Renderer</a:t>
            </a:r>
          </a:p>
          <a:p>
            <a:endParaRPr lang="en-US" sz="2600" noProof="1" smtClean="0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r>
              <a:rPr lang="bg-BG" sz="26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Побитови операции</a:t>
            </a:r>
            <a:endParaRPr lang="en-US" sz="2600" noProof="1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60000" flipH="1" flipV="1">
            <a:off x="1790697" y="1975080"/>
            <a:ext cx="254520" cy="717328"/>
          </a:xfrm>
          <a:prstGeom prst="straightConnector1">
            <a:avLst/>
          </a:prstGeom>
          <a:ln w="66675">
            <a:solidFill>
              <a:srgbClr val="C49B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deq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544" y="5330790"/>
            <a:ext cx="3709256" cy="10780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81751" y="3553821"/>
            <a:ext cx="7200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</a:rPr>
              <a:t>4.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1028" name="Picture 4" descr="Резултат с изображение за pugi xm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7" b="97333" l="0" r="9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019" y="4477151"/>
            <a:ext cx="1392641" cy="139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l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865" y="2173686"/>
            <a:ext cx="2372105" cy="13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56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0C352"/>
                </a:solidFill>
                <a:latin typeface="Algerian" panose="04020705040A02060702" pitchFamily="82" charset="0"/>
              </a:rPr>
              <a:t>Структура на кода</a:t>
            </a:r>
            <a:endParaRPr lang="bg-BG" dirty="0">
              <a:solidFill>
                <a:srgbClr val="F0C352"/>
              </a:solidFill>
            </a:endParaRPr>
          </a:p>
        </p:txBody>
      </p:sp>
      <p:sp>
        <p:nvSpPr>
          <p:cNvPr id="55" name="Bent Arrow 54"/>
          <p:cNvSpPr/>
          <p:nvPr/>
        </p:nvSpPr>
        <p:spPr>
          <a:xfrm rot="5400000" flipV="1">
            <a:off x="7946542" y="3080801"/>
            <a:ext cx="2330529" cy="776037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581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613011" y="4906748"/>
            <a:ext cx="2094427" cy="15491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Constants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7" name="Down Arrow 56"/>
          <p:cNvSpPr/>
          <p:nvPr/>
        </p:nvSpPr>
        <p:spPr>
          <a:xfrm rot="10800000">
            <a:off x="10894055" y="5322179"/>
            <a:ext cx="493978" cy="97993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Bent Arrow 57"/>
          <p:cNvSpPr/>
          <p:nvPr/>
        </p:nvSpPr>
        <p:spPr>
          <a:xfrm rot="5400000">
            <a:off x="10446426" y="3496362"/>
            <a:ext cx="883997" cy="1022740"/>
          </a:xfrm>
          <a:prstGeom prst="ben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Bent Arrow 58"/>
          <p:cNvSpPr/>
          <p:nvPr/>
        </p:nvSpPr>
        <p:spPr>
          <a:xfrm rot="5400000" flipV="1">
            <a:off x="8345821" y="1262919"/>
            <a:ext cx="814081" cy="1812606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437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9888130" y="2384357"/>
            <a:ext cx="493978" cy="979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U-Turn Arrow 60"/>
          <p:cNvSpPr/>
          <p:nvPr/>
        </p:nvSpPr>
        <p:spPr>
          <a:xfrm rot="16200000" flipV="1">
            <a:off x="5884392" y="4423978"/>
            <a:ext cx="2503642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U-Turn Arrow 61"/>
          <p:cNvSpPr/>
          <p:nvPr/>
        </p:nvSpPr>
        <p:spPr>
          <a:xfrm rot="5400000" flipV="1">
            <a:off x="2761983" y="4536607"/>
            <a:ext cx="2554550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45746" y="2571719"/>
            <a:ext cx="2668438" cy="30319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U-Turn Arrow 63"/>
          <p:cNvSpPr/>
          <p:nvPr/>
        </p:nvSpPr>
        <p:spPr>
          <a:xfrm rot="5400000" flipV="1">
            <a:off x="2915703" y="2242068"/>
            <a:ext cx="1890914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10639" y="1880257"/>
            <a:ext cx="2392326" cy="253665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Static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597632" y="3691454"/>
            <a:ext cx="175437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Game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34809" y="2510737"/>
            <a:ext cx="1943986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Recovery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29616" y="3422320"/>
            <a:ext cx="1754372" cy="797442"/>
          </a:xfrm>
          <a:prstGeom prst="round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Sound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387027" y="5715557"/>
            <a:ext cx="2185877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WinScreen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283802" y="1690688"/>
            <a:ext cx="2429539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TitleScreen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7425672" y="2595079"/>
            <a:ext cx="1233650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Dice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340513" y="4600744"/>
            <a:ext cx="227005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RuleScreen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398544" y="5708573"/>
            <a:ext cx="1464331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Player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0377054" y="4488896"/>
            <a:ext cx="1505924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Pawn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4597632" y="2782164"/>
            <a:ext cx="175437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Controls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9257933" y="1740916"/>
            <a:ext cx="175437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Texture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9430199" y="3364291"/>
            <a:ext cx="1409266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Sprite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917258" y="5510130"/>
            <a:ext cx="148593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Shared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239995" y="4628955"/>
            <a:ext cx="1409266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Button</a:t>
            </a:r>
            <a:endParaRPr 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922" y="365125"/>
            <a:ext cx="6003878" cy="1325563"/>
          </a:xfrm>
        </p:spPr>
        <p:txBody>
          <a:bodyPr/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3600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dirty="0" smtClean="0">
                <a:solidFill>
                  <a:srgbClr val="F0C352"/>
                </a:solidFill>
                <a:latin typeface="Arial Black" panose="020B0A04020102020204" pitchFamily="34" charset="0"/>
              </a:rPr>
              <a:t>TitleScreen</a:t>
            </a:r>
            <a:endParaRPr lang="bg-BG" dirty="0">
              <a:solidFill>
                <a:srgbClr val="F0C352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058">
            <a:off x="395426" y="1205364"/>
            <a:ext cx="5043057" cy="5043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F0C352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latin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</a:rPr>
              <a:t>&amp; e);</a:t>
            </a:r>
          </a:p>
          <a:p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F0C3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0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609" y="351478"/>
            <a:ext cx="4184176" cy="120436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32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: </a:t>
            </a:r>
            <a:r>
              <a:rPr lang="en-US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Game</a:t>
            </a:r>
            <a:endParaRPr lang="bg-BG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676">
            <a:off x="6447459" y="777233"/>
            <a:ext cx="5456638" cy="5456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91068" y="1555846"/>
            <a:ext cx="666010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(SDL_Renderer* renderer);</a:t>
            </a:r>
          </a:p>
          <a:p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setEvent(SDL_Event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event);</a:t>
            </a:r>
          </a:p>
          <a:p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render(bool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renderDice = 0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60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</TotalTime>
  <Words>351</Words>
  <Application>Microsoft Office PowerPoint</Application>
  <PresentationFormat>Widescreen</PresentationFormat>
  <Paragraphs>140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Algerian</vt:lpstr>
      <vt:lpstr>Arial</vt:lpstr>
      <vt:lpstr>Arial Black</vt:lpstr>
      <vt:lpstr>Calibri</vt:lpstr>
      <vt:lpstr>Calibri Light</vt:lpstr>
      <vt:lpstr>Consolas</vt:lpstr>
      <vt:lpstr>Office Theme</vt:lpstr>
      <vt:lpstr>PowerPoint Presentation</vt:lpstr>
      <vt:lpstr>Съдържание</vt:lpstr>
      <vt:lpstr>Не се сърди човече</vt:lpstr>
      <vt:lpstr>Демонстрация</vt:lpstr>
      <vt:lpstr>Дизайн</vt:lpstr>
      <vt:lpstr>Използвани структури и особености в кода</vt:lpstr>
      <vt:lpstr>Структура на кода</vt:lpstr>
      <vt:lpstr>Class: TitleScreen</vt:lpstr>
      <vt:lpstr>Class: Game</vt:lpstr>
      <vt:lpstr>Class: Rules</vt:lpstr>
      <vt:lpstr>Helper classes:  UI, Texture, Button, Sprite</vt:lpstr>
      <vt:lpstr>Class: Player</vt:lpstr>
      <vt:lpstr>Class: Pawn</vt:lpstr>
      <vt:lpstr>Dice</vt:lpstr>
      <vt:lpstr>Class: Sound</vt:lpstr>
      <vt:lpstr>Class: WinScreen</vt:lpstr>
      <vt:lpstr>Class: Recovery</vt:lpstr>
      <vt:lpstr>Екипа</vt:lpstr>
      <vt:lpstr>Заключение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ludo</dc:title>
  <dc:creator>Iva Ivanova</dc:creator>
  <cp:lastModifiedBy>Iva Ivanova</cp:lastModifiedBy>
  <cp:revision>65</cp:revision>
  <dcterms:created xsi:type="dcterms:W3CDTF">2017-07-20T21:23:31Z</dcterms:created>
  <dcterms:modified xsi:type="dcterms:W3CDTF">2017-07-21T19:26:29Z</dcterms:modified>
</cp:coreProperties>
</file>